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16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39D1EA-2510-223A-734C-BADDC9E2BF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98BBBE-4C9C-D4D9-23C1-A72D8616E6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E998F2-8A76-8680-1425-D2D2F9E45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D7091-C2E4-4341-BCB2-92AFE207A764}" type="datetimeFigureOut">
              <a:rPr lang="en-GB" smtClean="0"/>
              <a:t>04/07/2022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80AD5A-D0E9-0E2C-AEBE-75B96C138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1E78AB-2576-0C86-B648-C666323D8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5074E-E10C-4EE1-B282-C8309CAF3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2587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9CE97-336D-60A0-DF21-2BA8F103AE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781B6D-B2A8-EBE7-A0B6-24A22B5178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C5D1AE-62EC-912D-FE31-42D7A4588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D7091-C2E4-4341-BCB2-92AFE207A764}" type="datetimeFigureOut">
              <a:rPr lang="en-GB" smtClean="0"/>
              <a:t>04/07/2022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A90ECC-9213-5583-B604-70336845C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2035E1-6111-3B12-70AA-5F97757A9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5074E-E10C-4EE1-B282-C8309CAF3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2147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D66BC2-97D3-61B6-6387-0337477FD5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E0030C-D47B-DAE2-6480-C719A7FD8C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044375-EFFA-3A8E-A8FF-F484A3CD0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D7091-C2E4-4341-BCB2-92AFE207A764}" type="datetimeFigureOut">
              <a:rPr lang="en-GB" smtClean="0"/>
              <a:t>04/07/2022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EF9D4E-ED84-2457-A560-43C84264C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9A99E8-9ABC-DF98-2D8A-DEF5D3BC7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5074E-E10C-4EE1-B282-C8309CAF3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1259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DCAF3A-BCA1-5C08-D525-4D5E473B5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FFCEEA-D38A-FB7C-3F9C-1DC8EB72A8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0A5877-DFFC-2099-8A4A-F9ECA311E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D7091-C2E4-4341-BCB2-92AFE207A764}" type="datetimeFigureOut">
              <a:rPr lang="en-GB" smtClean="0"/>
              <a:t>04/07/2022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00B959-B861-0146-04DB-ECEB353C3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DC17A8-4A57-1F36-E1EF-3CDF9573E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5074E-E10C-4EE1-B282-C8309CAF3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7745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0F4B1-E36F-BCC2-9BF0-20DC52115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867B5B-5555-4AE0-2A91-5926FC9951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8C7A9F-72C8-46C3-C622-D7B2AA6F6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D7091-C2E4-4341-BCB2-92AFE207A764}" type="datetimeFigureOut">
              <a:rPr lang="en-GB" smtClean="0"/>
              <a:t>04/07/2022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FCDB59-3480-5C21-D927-6DA8AF966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139ED9-2A20-D89F-77E1-566558A5E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5074E-E10C-4EE1-B282-C8309CAF3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51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CA91C-7AAA-D894-B418-A0F759B31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557CF0-8198-AFC8-0200-A7B4ECD246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49E23A-813F-0035-0E92-468FDED665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602563-7732-DA92-7497-3A2E6329E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D7091-C2E4-4341-BCB2-92AFE207A764}" type="datetimeFigureOut">
              <a:rPr lang="en-GB" smtClean="0"/>
              <a:t>04/07/2022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4C7AC0-28B5-7B48-302D-5177EF75C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D646D2-CA30-AB8C-0D0A-E7CAC1007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5074E-E10C-4EE1-B282-C8309CAF3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5566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E1CBF7-47D5-A8AE-CA3F-5CF5704B24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938734-F09B-C355-6124-4885B9A4F4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A9C052-B2CD-8D33-A948-312E551B25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7CAFE0-E94D-8548-D4B2-57CFD71230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A85698-E52A-3A37-8CB5-75A03A11AD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686A15-9263-0619-7198-3EC42DC3D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D7091-C2E4-4341-BCB2-92AFE207A764}" type="datetimeFigureOut">
              <a:rPr lang="en-GB" smtClean="0"/>
              <a:t>04/07/2022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E34171-5455-237F-9BBC-9A777C8DF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FBCD8D6-732B-96B3-813E-1B42C6EC5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5074E-E10C-4EE1-B282-C8309CAF3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1790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A0060-295E-55C3-C95F-57FC133E9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8A5-C19E-994B-E512-9D993CBBB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D7091-C2E4-4341-BCB2-92AFE207A764}" type="datetimeFigureOut">
              <a:rPr lang="en-GB" smtClean="0"/>
              <a:t>04/07/2022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B1F35C-975B-392C-61FC-253B8AA12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274A88-5E97-64C0-DCB8-0D1ACF6CD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5074E-E10C-4EE1-B282-C8309CAF3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68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02837E-CB1D-033E-0026-75282D166A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D7091-C2E4-4341-BCB2-92AFE207A764}" type="datetimeFigureOut">
              <a:rPr lang="en-GB" smtClean="0"/>
              <a:t>04/07/2022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B1DF768-6BEB-844C-F94C-4B848DEF4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180A13-9A8C-379C-2FFA-266660EB7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5074E-E10C-4EE1-B282-C8309CAF3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3745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4A93E4-259D-0C89-CACF-527146D8D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4D44FC-4EDA-9B8E-ECE9-768EDEFE81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497896-C36E-B0FA-00EC-FE2D0AB28E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79BADA-BF74-D515-63A6-F6E337D75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D7091-C2E4-4341-BCB2-92AFE207A764}" type="datetimeFigureOut">
              <a:rPr lang="en-GB" smtClean="0"/>
              <a:t>04/07/2022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9284B8-EE16-DA7D-1EF4-9E5F19281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A0EBFC-5B6E-A2FD-F6E4-A076C8A6F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5074E-E10C-4EE1-B282-C8309CAF3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2549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35F8B2-42E6-63A0-E6F7-EDA49584A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B737452-8A9F-2D34-C711-3F2DE4C5F8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5CB036-74A8-F2EF-046D-31B24EC142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2BE06A-AE21-F80C-BD80-EF2C98A65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D7091-C2E4-4341-BCB2-92AFE207A764}" type="datetimeFigureOut">
              <a:rPr lang="en-GB" smtClean="0"/>
              <a:t>04/07/2022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0326FC-E805-0110-242E-84AB070DA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FA7E70-0B75-3D81-E073-E14067ECC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5074E-E10C-4EE1-B282-C8309CAF3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9967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9A8533-CCA3-DCE7-617E-D22812A92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929566-2588-5678-2C70-474D91511A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355DA2-38F9-5C9B-81B9-5EAEFDE38A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4D7091-C2E4-4341-BCB2-92AFE207A764}" type="datetimeFigureOut">
              <a:rPr lang="en-GB" smtClean="0"/>
              <a:t>04/07/2022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FA71AA-D59E-B77F-32F3-B98A732708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82A088-701A-B225-C991-6AE8F1BEC3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F5074E-E10C-4EE1-B282-C8309CAF3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759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7D0DF-D8C9-92F3-DF9D-CB7F0EA0D6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291090"/>
            <a:ext cx="10515599" cy="932688"/>
          </a:xfrm>
        </p:spPr>
        <p:txBody>
          <a:bodyPr>
            <a:normAutofit/>
          </a:bodyPr>
          <a:lstStyle/>
          <a:p>
            <a:pPr algn="l"/>
            <a:endParaRPr lang="en-GB" sz="540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80FBD3-6436-9597-E5F6-4E077F17D9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199" y="1335726"/>
            <a:ext cx="10515599" cy="420624"/>
          </a:xfrm>
        </p:spPr>
        <p:txBody>
          <a:bodyPr>
            <a:normAutofit/>
          </a:bodyPr>
          <a:lstStyle/>
          <a:p>
            <a:pPr algn="l"/>
            <a:endParaRPr lang="en-GB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E428DF0-0F3E-C8B2-EAF6-603474DF8C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8671" y="1863801"/>
            <a:ext cx="7894657" cy="4440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92475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Hannah Maskell</dc:creator>
  <cp:lastModifiedBy>Hannah Maskell</cp:lastModifiedBy>
  <cp:revision>2</cp:revision>
  <dcterms:created xsi:type="dcterms:W3CDTF">2022-07-04T19:22:37Z</dcterms:created>
  <dcterms:modified xsi:type="dcterms:W3CDTF">2022-07-04T19:23:44Z</dcterms:modified>
</cp:coreProperties>
</file>